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484" r:id="rId5"/>
    <p:sldId id="5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424D-0203-42F1-8ECF-E5B63AAFD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0F097-33FE-46F4-A0CF-E682F2B3E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F5DE5-2E85-469E-9B4C-3398A5F3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BF23-66CD-4FD8-8992-AB6A6BD3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593A-F7E3-4211-A634-4003DE75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21DF-2DB4-4F80-9557-FC20C54C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A94F6-4419-43E9-A686-D07BBD22A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8C210-BA7E-41C8-ACB3-96246E22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C0CA-021F-4EB6-87FA-65BD9C49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1B3A-05C4-4CA5-A7D2-2F7DC817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8412C-DD8A-4456-96E4-135095421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822C8-1B8B-4AFA-AB0F-61B0512F8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B220-CA65-4DDB-BB3F-45F53401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CC6EB-19C0-41BF-B854-35248A9E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67A49-C658-49FC-948C-67BD16BA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A1CE-756B-4868-ACA0-AF5E6D36508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4-C060-4CC1-A801-BEA5C681A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08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C1D2-11E8-4320-BC5A-B581D878D89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65553-E8E6-4B84-93A9-D88A7EC2F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5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452F-4E97-4A28-923B-F735BAAEE49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77E07-C778-42B6-AAD6-AAE16EA1E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2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3E05-EB00-4702-ACAE-78849B336311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4156-FF75-4C03-BCE4-D77AA0357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3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76C0-57F2-4270-B7B5-901D1BA4297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F4F98-5F6D-4FE2-B247-A8EF1A95F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0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352A-27D1-4B53-8FED-6CA08631E6EB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814-9D6B-4883-83E5-7B9BFA042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75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E0AF-FE64-41D1-BFD5-B28A8942ABB2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A1D29-5AF5-44B6-BD19-8DE355526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E071-7B02-49F8-AA16-9BB35C54978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E645-52C5-4557-88EE-65D2380EF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5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DDC5-408C-4762-B2C8-28E56423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0BE2-8BB5-42C7-807E-6ADF7432E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374EA-2740-4375-AE14-1287B4EA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68D2-6C27-47C1-83F7-57054BEC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953FB-0998-4171-B8EF-A8F49930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6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057A0-C9C0-4350-9434-2367AA07A5A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10986-7CFE-49C6-ACB1-3CCFE9398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9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3E82-EB4E-4E8A-BF55-BC6B14B9C4F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A4FFE-658D-4556-A5AB-4889E8C0B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61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26AA-9930-43CE-B585-07D654BE8378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09FA7-D5BA-425B-AAA8-76353D564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97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9E7D-3373-4482-A0EC-7893B269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D7973-3C85-40CF-A5D2-A579495DA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EACEA-754D-4F25-AD72-7E206E56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DF711-E5A3-4586-9A0B-DE3316F2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49D2D-E81E-4B79-8CF0-47F2582E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8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69B9-A535-4D45-BF26-7AD965F7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F67A-1E46-447B-9864-C816AA5E3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7FAA-3086-492C-BE33-E376D944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C56EB-423E-4CE8-B177-A22FA12A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77FB5-7132-4264-9B36-5F207775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3073-D2DF-4317-918F-92B91254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2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4B07-80C2-4C60-B229-BC71FB1F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E211-6525-495A-B140-CD2F2560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5A053-15C1-4EEF-A2EA-16DA0D78F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B5940-265F-40C6-87BD-F467FB269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3ACEC-357B-4D69-B0D0-02526A52E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FD768-17FA-48BA-8A32-EA81D0A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BA0C2-F66E-445C-910D-B15C9C18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95792-4398-4A7D-ACD2-F1D9755E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EB8E-A1CA-4484-BB40-38CFD54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6BD89-5C2D-4AAC-9A7B-45226963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4FDF9-660C-40D9-A06C-E222E2AA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072DE-32AD-487B-BBD0-6E30D285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077F1-6ADB-4788-BDB2-1A94A024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D7639-E389-41FE-B96E-E65C48C9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3482-9DF9-4212-B5B8-AA9E500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8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F29F-C756-496D-B53E-DA8AD79C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9DD7-B2BA-4965-AECE-4407662A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64746-9375-44EF-BF3D-71560889E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60072-D2F0-478A-90BB-99322E5B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28958-99E7-4830-BF5D-A21CE08E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14726-3F58-4490-8515-2C3625E1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C9C6-DC1D-4B01-B267-BED50F62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C1D72-2741-4EB1-8459-6BC3AC74F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CBC42-AF6A-4282-9653-5BF90DCA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F433F-F54A-404F-AE8D-C7AD1C27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95E4-0EB8-4FDF-A039-F779EB99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50398-F66E-4D5E-A369-57399CC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66E05-6BF1-45D9-9BE4-85E22FDD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26C6-52D8-4C44-9E80-26B737BD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35CA8-16B8-4335-90A9-67DCC9952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36E7-3535-4AA5-AF97-533DCA45E0F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5E267-0BE9-4E1C-81D6-594D5F05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41616-6CFB-4BEA-91B8-B2A43FAD3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195C-7A1A-41C1-800A-F1882371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E3B446-4E49-4173-A3D7-F061DCD2E2F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5D43695F-7DC9-4EB5-9270-0CE864B20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238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453A-2E07-47D7-AACF-DB39B87E2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QUIZ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AC5F0-9754-4337-A0CE-BB617B4D4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Please put everything away and out of sight except pens and paper. On top of your paper, write your full name, Art 112 or 212, and today’s date.</a:t>
            </a:r>
          </a:p>
        </p:txBody>
      </p:sp>
    </p:spTree>
    <p:extLst>
      <p:ext uri="{BB962C8B-B14F-4D97-AF65-F5344CB8AC3E}">
        <p14:creationId xmlns:p14="http://schemas.microsoft.com/office/powerpoint/2010/main" val="130438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46255F6-8252-4D05-9892-907E47240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0" y="152400"/>
            <a:ext cx="5410200" cy="4308764"/>
          </a:xfrm>
        </p:spPr>
        <p:txBody>
          <a:bodyPr/>
          <a:lstStyle/>
          <a:p>
            <a:pPr algn="l" eaLnBrk="1" hangingPunct="1"/>
            <a:r>
              <a:rPr lang="en-US" altLang="en-US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1) Artist’s full name and nationality 2) title, 3) date, 4) medium, 5) movement</a:t>
            </a:r>
            <a:b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essay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Explain how the artwork, in form and content, is representative of the paradigm shift (c. the 1930s-50s) from the Modern to the Postmodern. How is it “post-humanist”?</a:t>
            </a:r>
            <a:b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(Remember that “form” is the artist’s use of the elements/language of art: color, line, value (light/dark), scale, texture, etc.  Form also includes medium. “Content” is the subject and meaning (artist’s intended meaning).</a:t>
            </a:r>
            <a:br>
              <a:rPr lang="en-US" alt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5176F-EC55-4322-A4ED-BDBF12F3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4" y="35168"/>
            <a:ext cx="4444369" cy="6742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3709377" cy="6858000"/>
          </a:xfrm>
        </p:spPr>
        <p:txBody>
          <a:bodyPr/>
          <a:lstStyle/>
          <a:p>
            <a:pPr algn="l"/>
            <a:r>
              <a:rPr lang="en-US" altLang="en-US" sz="1800" u="sng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1) Artist’s full name and nationality 2) title, 3) date, 4) medium, 5) movement</a:t>
            </a:r>
            <a:b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800" u="sng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essay</a:t>
            </a:r>
            <a: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How is this work influenced by Abstract Expressionism? </a:t>
            </a:r>
            <a:b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</a:t>
            </a:r>
            <a:r>
              <a:rPr lang="en-US" altLang="en-US" sz="1800" u="sng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and content: </a:t>
            </a:r>
            <a: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subject, the artist’s intended meaning, their formal choices, including the medium (all materials used) and their method of making.</a:t>
            </a:r>
            <a:b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8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minutes</a:t>
            </a:r>
            <a:endParaRPr lang="en-US" alt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5974D-842F-417C-89FB-9394476C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12" y="1063547"/>
            <a:ext cx="7364606" cy="4730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6BB9-3C06-4F53-AD74-6077B2F3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0"/>
            <a:ext cx="3886200" cy="2316162"/>
          </a:xfrm>
        </p:spPr>
        <p:txBody>
          <a:bodyPr/>
          <a:lstStyle/>
          <a:p>
            <a:pPr algn="l"/>
            <a:r>
              <a:rPr lang="en-US" altLang="en-US" sz="1600" u="sng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en-US" altLang="en-US" sz="16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1) Artist’s full name and nationality 2) title, 3) date, 4) medium, 5) movement</a:t>
            </a:r>
            <a:br>
              <a:rPr lang="en-US" altLang="en-US" sz="16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6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600" u="sng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r>
              <a:rPr lang="en-US" altLang="en-US" sz="16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Where was this image made and what story does it tell?</a:t>
            </a:r>
            <a:br>
              <a:rPr lang="en-US" altLang="en-US" sz="16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en-US" sz="1600" dirty="0">
                <a:solidFill>
                  <a:srgbClr val="E3EBF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minutes</a:t>
            </a:r>
            <a:endParaRPr lang="en-U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47A9A-531E-4A71-BB4A-68813A0E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aine's first">
  <a:themeElements>
    <a:clrScheme name="Default Design 13">
      <a:dk1>
        <a:srgbClr val="336699"/>
      </a:dk1>
      <a:lt1>
        <a:srgbClr val="FFFFFF"/>
      </a:lt1>
      <a:dk2>
        <a:srgbClr val="333333"/>
      </a:dk2>
      <a:lt2>
        <a:srgbClr val="E3EBF1"/>
      </a:lt2>
      <a:accent1>
        <a:srgbClr val="003399"/>
      </a:accent1>
      <a:accent2>
        <a:srgbClr val="468A4B"/>
      </a:accent2>
      <a:accent3>
        <a:srgbClr val="ADADAD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333333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DADAD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Elaine's first</vt:lpstr>
      <vt:lpstr>QUIZ 2</vt:lpstr>
      <vt:lpstr>Identify: 1) Artist’s full name and nationality 2) title, 3) date, 4) medium, 5) movement  Short essay: Explain how the artwork, in form and content, is representative of the paradigm shift (c. the 1930s-50s) from the Modern to the Postmodern. How is it “post-humanist”?  (Remember that “form” is the artist’s use of the elements/language of art: color, line, value (light/dark), scale, texture, etc.  Form also includes medium. “Content” is the subject and meaning (artist’s intended meaning).  10 minutes</vt:lpstr>
      <vt:lpstr>Identify: 1) Artist’s full name and nationality 2) title, 3) date, 4) medium, 5) movement  Short essay: How is this work influenced by Abstract Expressionism?   Consider form and content: the subject, the artist’s intended meaning, their formal choices, including the medium (all materials used) and their method of making.  10 minutes</vt:lpstr>
      <vt:lpstr>Identify: 1) Artist’s full name and nationality 2) title, 3) date, 4) medium, 5) movement  Question: Where was this image made and what story does it tell?  5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2</dc:title>
  <dc:creator>O'Brien, Elaine</dc:creator>
  <cp:lastModifiedBy>O'Brien, Elaine</cp:lastModifiedBy>
  <cp:revision>5</cp:revision>
  <dcterms:created xsi:type="dcterms:W3CDTF">2020-02-06T16:58:02Z</dcterms:created>
  <dcterms:modified xsi:type="dcterms:W3CDTF">2020-02-11T17:21:48Z</dcterms:modified>
</cp:coreProperties>
</file>